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56" r:id="rId4"/>
    <p:sldId id="257" r:id="rId5"/>
    <p:sldId id="263" r:id="rId6"/>
    <p:sldId id="262" r:id="rId7"/>
    <p:sldId id="264" r:id="rId8"/>
    <p:sldId id="261" r:id="rId9"/>
    <p:sldId id="266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0BE8B-E5E1-4A90-A45F-CDE0F891A195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0381F-BB45-4011-A39C-99C9AB021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62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0381F-BB45-4011-A39C-99C9AB02124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7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0381F-BB45-4011-A39C-99C9AB02124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03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3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56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5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13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8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00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34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4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60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23E6F-958F-47ED-8503-764AEAF2DD2F}" type="datetimeFigureOut">
              <a:rPr lang="ru-RU" smtClean="0"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354-8BC1-4423-BF31-51C77471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93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hyperlink" Target="https://mail.dmng.ru/freeware/?lang=r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certmapper.cr.usgs.gov/data/apps/npr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certmapper.cr.usgs.gov/data/apps/npr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ismic-unix.org/tutorials:first_ste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2773" y="1198179"/>
            <a:ext cx="108992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Общий план:</a:t>
            </a:r>
          </a:p>
          <a:p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и чтение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-файлов при помощи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Верифицирование сгенерированного файла при помощи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SeiSee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Конвертирование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 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Unix 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сравнение результатами обработки в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Фильтрация в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Seismic Unix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1103586" y="2007476"/>
            <a:ext cx="588580" cy="5570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anose="020B0A04020102020204" pitchFamily="34" charset="0"/>
              </a:rPr>
              <a:t>1</a:t>
            </a:r>
            <a:endParaRPr lang="ru-RU" sz="2800" b="1" dirty="0">
              <a:latin typeface="Arial Black" panose="020B0A04020102020204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1103586" y="2759510"/>
            <a:ext cx="588580" cy="5570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anose="020B0A04020102020204" pitchFamily="34" charset="0"/>
              </a:rPr>
              <a:t>2</a:t>
            </a:r>
            <a:endParaRPr lang="ru-RU" sz="2800" b="1" dirty="0">
              <a:latin typeface="Arial Black" panose="020B0A04020102020204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103586" y="3541987"/>
            <a:ext cx="588580" cy="5570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anose="020B0A04020102020204" pitchFamily="34" charset="0"/>
              </a:rPr>
              <a:t>3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103586" y="4549894"/>
            <a:ext cx="588580" cy="5570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4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-18122"/>
            <a:ext cx="12192000" cy="73572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6122276"/>
            <a:ext cx="12192000" cy="73572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483" y="706256"/>
            <a:ext cx="3215517" cy="42591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81" y="706256"/>
            <a:ext cx="3236390" cy="4286797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ru-RU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Фильтрация в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Seismic Unix</a:t>
            </a:r>
            <a:endParaRPr lang="ru-RU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012"/>
            <a:ext cx="3107807" cy="421039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55" y="755012"/>
            <a:ext cx="3123657" cy="421039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137" t="6771" r="5620" b="77191"/>
          <a:stretch/>
        </p:blipFill>
        <p:spPr>
          <a:xfrm>
            <a:off x="3823014" y="5716419"/>
            <a:ext cx="8258176" cy="827941"/>
          </a:xfrm>
          <a:prstGeom prst="rect">
            <a:avLst/>
          </a:prstGeom>
        </p:spPr>
      </p:pic>
      <p:sp>
        <p:nvSpPr>
          <p:cNvPr id="15" name="Скругленный прямоугольник 14"/>
          <p:cNvSpPr/>
          <p:nvPr/>
        </p:nvSpPr>
        <p:spPr>
          <a:xfrm>
            <a:off x="4086161" y="4879812"/>
            <a:ext cx="1490469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0,1,1,0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53900" y="4893636"/>
            <a:ext cx="1490469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1,1,0,0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0049122" y="4846849"/>
            <a:ext cx="1490469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0,0,1,1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pic>
        <p:nvPicPr>
          <p:cNvPr id="3074" name="Picture 2" descr="https://sun9-7.userapi.com/0XKhj3-Xd0fS1gRr_NYQfF4O8X97u2clwfBxCQ/nYAZcS5ojl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6" y="5132471"/>
            <a:ext cx="3661438" cy="12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99" y="1576550"/>
            <a:ext cx="5328401" cy="405699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52248" y="52550"/>
            <a:ext cx="7483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чтение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-файлов при помощи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4785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3069020"/>
            <a:ext cx="7701855" cy="34464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27" y="681704"/>
            <a:ext cx="6835060" cy="362778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9343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Верифицирование сгенерированного файла при помощи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SeiSee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050020" y="3304040"/>
            <a:ext cx="2574530" cy="563032"/>
          </a:xfrm>
          <a:prstGeom prst="roundRect">
            <a:avLst>
              <a:gd name="adj" fmla="val 22608"/>
            </a:avLst>
          </a:prstGeom>
          <a:solidFill>
            <a:srgbClr val="92D05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hlinkClick r:id="rId4"/>
              </a:rPr>
              <a:t>https://mail.dmng.ru/freeware/?lang=ru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03" y="696118"/>
            <a:ext cx="4551437" cy="2226513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4929352" y="1912883"/>
            <a:ext cx="430924" cy="210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avatars.mds.yandex.net/get-zen_doc/1692094/pub_5d75cedfe3062c00aea595a1_5d75e0d286c4a900ae93529d/scale_12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68" y="4531990"/>
            <a:ext cx="1311762" cy="1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 стрелкой 11"/>
          <p:cNvCxnSpPr/>
          <p:nvPr/>
        </p:nvCxnSpPr>
        <p:spPr>
          <a:xfrm flipH="1" flipV="1">
            <a:off x="7313728" y="2809198"/>
            <a:ext cx="2114052" cy="18681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Конвертирование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Unix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сравнение результатами обработки в </a:t>
            </a:r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en-US" sz="1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59" y="816640"/>
            <a:ext cx="10119638" cy="5736560"/>
          </a:xfrm>
          <a:prstGeom prst="rect">
            <a:avLst/>
          </a:prstGeom>
        </p:spPr>
      </p:pic>
      <p:pic>
        <p:nvPicPr>
          <p:cNvPr id="8" name="Picture 2" descr="https://avatars.mds.yandex.net/get-zen_doc/1692094/pub_5d75cedfe3062c00aea595a1_5d75e0d286c4a900ae93529d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5" y="1951757"/>
            <a:ext cx="735724" cy="7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315740" y="4795860"/>
            <a:ext cx="4720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CMR10"/>
              </a:rPr>
              <a:t>«</a:t>
            </a:r>
            <a:r>
              <a:rPr lang="en-US" sz="1400" dirty="0" smtClean="0">
                <a:solidFill>
                  <a:schemeClr val="bg1"/>
                </a:solidFill>
                <a:latin typeface="CMR10"/>
              </a:rPr>
              <a:t>The </a:t>
            </a:r>
            <a:r>
              <a:rPr lang="en-US" sz="1400" dirty="0">
                <a:solidFill>
                  <a:schemeClr val="bg1"/>
                </a:solidFill>
                <a:latin typeface="CMR10"/>
              </a:rPr>
              <a:t>program </a:t>
            </a:r>
            <a:r>
              <a:rPr lang="en-US" sz="1400" b="1" dirty="0" err="1">
                <a:solidFill>
                  <a:schemeClr val="bg1"/>
                </a:solidFill>
                <a:latin typeface="CMBX10"/>
              </a:rPr>
              <a:t>segyclean</a:t>
            </a:r>
            <a:r>
              <a:rPr lang="en-US" sz="1400" dirty="0">
                <a:solidFill>
                  <a:schemeClr val="bg1"/>
                </a:solidFill>
                <a:latin typeface="CMBX1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MR10"/>
              </a:rPr>
              <a:t>zeros out </a:t>
            </a:r>
            <a:r>
              <a:rPr lang="en-US" sz="1400" dirty="0" smtClean="0">
                <a:solidFill>
                  <a:schemeClr val="bg1"/>
                </a:solidFill>
                <a:latin typeface="CMR10"/>
              </a:rPr>
              <a:t>the values </a:t>
            </a:r>
            <a:r>
              <a:rPr lang="en-US" sz="1400" dirty="0">
                <a:solidFill>
                  <a:schemeClr val="bg1"/>
                </a:solidFill>
                <a:latin typeface="CMR10"/>
              </a:rPr>
              <a:t>of the optional header fields so that SU graphics programs don’t become confused </a:t>
            </a:r>
            <a:r>
              <a:rPr lang="en-US" sz="1400" dirty="0" smtClean="0">
                <a:solidFill>
                  <a:schemeClr val="bg1"/>
                </a:solidFill>
                <a:latin typeface="CMR10"/>
              </a:rPr>
              <a:t>by this </a:t>
            </a:r>
            <a:r>
              <a:rPr lang="en-US" sz="1400" dirty="0">
                <a:solidFill>
                  <a:schemeClr val="bg1"/>
                </a:solidFill>
                <a:latin typeface="CMR10"/>
              </a:rPr>
              <a:t>information</a:t>
            </a:r>
            <a:r>
              <a:rPr lang="en-US" sz="1400" dirty="0" smtClean="0">
                <a:solidFill>
                  <a:schemeClr val="bg1"/>
                </a:solidFill>
                <a:latin typeface="CMR10"/>
              </a:rPr>
              <a:t>.</a:t>
            </a:r>
            <a:r>
              <a:rPr lang="ru-RU" sz="1400" dirty="0" smtClean="0">
                <a:solidFill>
                  <a:schemeClr val="bg1"/>
                </a:solidFill>
                <a:latin typeface="CMR10"/>
              </a:rPr>
              <a:t>» - </a:t>
            </a:r>
            <a:r>
              <a:rPr lang="en-US" sz="1400" dirty="0" err="1" smtClean="0">
                <a:solidFill>
                  <a:schemeClr val="bg1"/>
                </a:solidFill>
                <a:latin typeface="CMR10"/>
              </a:rPr>
              <a:t>Stokwell</a:t>
            </a:r>
            <a:r>
              <a:rPr lang="en-US" sz="1400" dirty="0" smtClean="0">
                <a:solidFill>
                  <a:schemeClr val="bg1"/>
                </a:solidFill>
                <a:latin typeface="CMR10"/>
              </a:rPr>
              <a:t> manual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4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Конвертирование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Unix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сравнение результатами обработки в </a:t>
            </a:r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en-US" sz="1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0"/>
          <a:stretch/>
        </p:blipFill>
        <p:spPr>
          <a:xfrm>
            <a:off x="4120055" y="953031"/>
            <a:ext cx="4747166" cy="55248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7" y="1306400"/>
            <a:ext cx="4309243" cy="52018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3"/>
          <a:stretch/>
        </p:blipFill>
        <p:spPr>
          <a:xfrm>
            <a:off x="8713365" y="1650125"/>
            <a:ext cx="3478635" cy="3941899"/>
          </a:xfrm>
          <a:prstGeom prst="rect">
            <a:avLst/>
          </a:prstGeom>
        </p:spPr>
      </p:pic>
      <p:pic>
        <p:nvPicPr>
          <p:cNvPr id="9" name="Picture 2" descr="https://avatars.mds.yandex.net/get-zen_doc/1692094/pub_5d75cedfe3062c00aea595a1_5d75e0d286c4a900ae93529d/scale_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05" y="585169"/>
            <a:ext cx="735724" cy="7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9835116" y="953031"/>
            <a:ext cx="1329070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.</a:t>
            </a:r>
            <a:r>
              <a:rPr lang="en-US" sz="2400" b="1" dirty="0" err="1" smtClean="0">
                <a:latin typeface="Arial Black" panose="020B0A04020102020204" pitchFamily="34" charset="0"/>
              </a:rPr>
              <a:t>sgy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" y="819492"/>
            <a:ext cx="10242741" cy="5825856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Конвертирование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Unix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сравнение результатами обработки в </a:t>
            </a:r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en-US" sz="1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423669" y="3083399"/>
            <a:ext cx="2574530" cy="563032"/>
          </a:xfrm>
          <a:prstGeom prst="roundRect">
            <a:avLst>
              <a:gd name="adj" fmla="val 22608"/>
            </a:avLst>
          </a:prstGeom>
          <a:solidFill>
            <a:srgbClr val="92D05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hlinkClick r:id="rId4"/>
              </a:rPr>
              <a:t>https://certmapper.cr.usgs.gov/data/apps/npra/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endParaRPr lang="ru-RU" sz="1600" dirty="0" smtClean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72" y="2199702"/>
            <a:ext cx="1990725" cy="752475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9014499" y="1415918"/>
            <a:ext cx="1329070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.SGY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252247" y="2743157"/>
            <a:ext cx="698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</a:rPr>
              <a:t>!</a:t>
            </a:r>
            <a:endParaRPr lang="ru-RU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449568"/>
            <a:ext cx="10401300" cy="520065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Конвертирование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Unix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сравнение результатами обработки в </a:t>
            </a:r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en-US" sz="1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7658125" y="824655"/>
            <a:ext cx="2574530" cy="563032"/>
          </a:xfrm>
          <a:prstGeom prst="roundRect">
            <a:avLst>
              <a:gd name="adj" fmla="val 22608"/>
            </a:avLst>
          </a:prstGeom>
          <a:solidFill>
            <a:srgbClr val="92D05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hlinkClick r:id="rId4"/>
              </a:rPr>
              <a:t>https://certmapper.cr.usgs.gov/data/apps/npra/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endParaRPr lang="ru-RU" sz="1600" dirty="0" smtClean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586" y="697093"/>
            <a:ext cx="1990725" cy="752475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2092703" y="790279"/>
            <a:ext cx="1329070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.SGY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252247" y="2743157"/>
            <a:ext cx="698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</a:rPr>
              <a:t>!</a:t>
            </a:r>
            <a:endParaRPr lang="ru-RU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Конвертирование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SEGY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</a:t>
            </a:r>
            <a:r>
              <a:rPr lang="en-US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Unix </a:t>
            </a:r>
            <a:r>
              <a:rPr lang="ru-RU"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сравнение результатами обработки в </a:t>
            </a:r>
            <a:r>
              <a:rPr lang="en-US" sz="17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en-US" sz="1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83" y="782589"/>
            <a:ext cx="2956959" cy="949941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2150460" y="1945716"/>
            <a:ext cx="2574530" cy="563032"/>
          </a:xfrm>
          <a:prstGeom prst="roundRect">
            <a:avLst>
              <a:gd name="adj" fmla="val 22608"/>
            </a:avLst>
          </a:prstGeom>
          <a:solidFill>
            <a:srgbClr val="92D05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hlinkClick r:id="rId3"/>
              </a:rPr>
              <a:t>https://wiki.seismic-unix.org/tutorials:first_step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endParaRPr lang="ru-RU" sz="1600" dirty="0" smtClean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8" y="2721935"/>
            <a:ext cx="4746691" cy="39729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01" y="697093"/>
            <a:ext cx="4547535" cy="6160907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4235752" y="2962626"/>
            <a:ext cx="1329070" cy="5355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.</a:t>
            </a:r>
            <a:r>
              <a:rPr lang="en-US" sz="2400" b="1" dirty="0" err="1" smtClean="0">
                <a:latin typeface="Arial Black" panose="020B0A04020102020204" pitchFamily="34" charset="0"/>
              </a:rPr>
              <a:t>segy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0" y="546538"/>
            <a:ext cx="12192000" cy="1051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52247" y="52550"/>
            <a:ext cx="11939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ru-RU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Фильтрация в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Seismic Unix</a:t>
            </a:r>
            <a:endParaRPr lang="ru-RU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87" y="697093"/>
            <a:ext cx="3974617" cy="53847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3"/>
          <a:stretch/>
        </p:blipFill>
        <p:spPr>
          <a:xfrm>
            <a:off x="5970881" y="697093"/>
            <a:ext cx="4721545" cy="53634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2" t="87080" r="1"/>
          <a:stretch/>
        </p:blipFill>
        <p:spPr>
          <a:xfrm>
            <a:off x="3088268" y="5920614"/>
            <a:ext cx="6015463" cy="8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209</Words>
  <Application>Microsoft Office PowerPoint</Application>
  <PresentationFormat>Широкоэкранный</PresentationFormat>
  <Paragraphs>38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CMBX10</vt:lpstr>
      <vt:lpstr>CMR10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Маргарита Савилова</dc:creator>
  <cp:lastModifiedBy>Маргарита Савилова</cp:lastModifiedBy>
  <cp:revision>16</cp:revision>
  <dcterms:created xsi:type="dcterms:W3CDTF">2020-10-28T19:17:18Z</dcterms:created>
  <dcterms:modified xsi:type="dcterms:W3CDTF">2020-10-29T21:37:04Z</dcterms:modified>
</cp:coreProperties>
</file>